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notesMasterIdLst>
    <p:notesMasterId r:id="rId16"/>
  </p:notes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notesMaster" Target="notesMasters/notesMaster1.xml"/><Relationship Id="rId17" Type="http://schemas.openxmlformats.org/officeDocument/2006/relationships/slide" Target="slides/slide1.xml"/><Relationship Id="rId18" Type="http://schemas.openxmlformats.org/officeDocument/2006/relationships/slide" Target="slides/slide2.xml"/><Relationship Id="rId19" Type="http://schemas.openxmlformats.org/officeDocument/2006/relationships/slide" Target="slides/slide3.xml"/><Relationship Id="rId20" Type="http://schemas.openxmlformats.org/officeDocument/2006/relationships/slide" Target="slides/slide4.xml"/><Relationship Id="rId21" Type="http://schemas.openxmlformats.org/officeDocument/2006/relationships/slide" Target="slides/slide5.xml"/><Relationship Id="rId22" Type="http://schemas.openxmlformats.org/officeDocument/2006/relationships/slide" Target="slides/slide6.xml"/><Relationship Id="rId23" Type="http://schemas.openxmlformats.org/officeDocument/2006/relationships/slide" Target="slides/slide7.xml"/><Relationship Id="rId24" Type="http://schemas.openxmlformats.org/officeDocument/2006/relationships/slide" Target="slides/slide8.xml"/><Relationship Id="rId25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zh-TW" sz="4400" spc="-1" strike="noStrike">
                <a:solidFill>
                  <a:srgbClr val="000000"/>
                </a:solidFill>
                <a:latin typeface="Arial"/>
              </a:rPr>
              <a:t>請按這裡移動投影片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請按這裡編輯備註格式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&lt;頁首&gt;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dt" idx="1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&lt;日期/時間&gt;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ftr" idx="1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&lt;頁尾&gt;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sldNum" idx="1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2555D17E-435E-44B0-BF5A-446C20CEAF4D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&lt;編號&gt;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hyperlink" Target="https://images.unsplash.com/photo-1665072204431-b3ba11bd6d06?q=80&amp;w=1769&amp;auto=format&amp;fit=crop&amp;ixlib=rb-4.0.3&amp;ixid=M3wxMjA3fDB8MHxwaG90by1wYWdlfHx8fGVufDB8fHx8fA%3D%3D" TargetMode="External"/><Relationship Id="rId2" Type="http://schemas.openxmlformats.org/officeDocument/2006/relationships/slide" Target="../slides/slide5.xml"/><Relationship Id="rId3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hyperlink" Target="https://images.unsplash.com/photo-1592806088932-05058af0ad8d?q=80&amp;w=1935&amp;auto=format&amp;fit=crop&amp;ixlib=rb-4.0.3&amp;ixid=M3wxMjA3fDB8MHxwaG90by1wYWdlfHx8fGVufDB8fHx8fA%3D%3D" TargetMode="External"/><Relationship Id="rId2" Type="http://schemas.openxmlformats.org/officeDocument/2006/relationships/slide" Target="../slides/slide6.xml"/><Relationship Id="rId3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hyperlink" Target="https://images.unsplash.com/photo-1563551240-a47ee56c0253?q=80&amp;w=1771&amp;auto=format&amp;fit=crop&amp;ixlib=rb-4.0.3&amp;ixid=M3wxMjA3fDB8MHxwaG90by1wYWdlfHx8fGVufDB8fHx8fA%3D%3D" TargetMode="External"/><Relationship Id="rId2" Type="http://schemas.openxmlformats.org/officeDocument/2006/relationships/slide" Target="../slides/slide7.xml"/><Relationship Id="rId3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hyperlink" Target="https://images.unsplash.com/photo-1546484458-6904289cd4f0?q=80&amp;w=1771&amp;auto=format&amp;fit=crop&amp;ixlib=rb-4.0.3&amp;ixid=M3wxMjA3fDB8MHxwaG90by1wYWdlfHx8fGVufDB8fHx8fA%3D%3D" TargetMode="External"/><Relationship Id="rId2" Type="http://schemas.openxmlformats.org/officeDocument/2006/relationships/slide" Target="../slides/slide8.xml"/><Relationship Id="rId3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https://images.unsplash.com/photo-1469854523086-cc02fe5d8800?q=80&amp;w=2021&amp;auto=format&amp;fit=crop&amp;ixlib=rb-4.0.3&amp;ixid=M3wxMjA3fDB8MHxwaG90by1wYWdlfHx8fGVufDB8fHx8fA%3D%3D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我希望在校園裡找到一位才華橫溢的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，為即將開業的海邊酒吧增添活力和吸引力。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https://images.unsplash.com/photo-1516472151647-6900f65d8975?q=80&amp;w=1887&amp;auto=format&amp;fit=crop&amp;ixlib=rb-4.0.3&amp;ixid=M3wxMjA3fDB8MHxwaG90by1wYWdlfHx8fGVufDB8fHx8fA%3D%3D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我發現校園裡的學生們對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的需求並不高，且大部分有潛力的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都已經被其他酒吧簽約。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https://images.unsplash.com/photo-1568992687947-868a62a9f521?q=80&amp;w=1932&amp;auto=format&amp;fit=crop&amp;ixlib=rb-4.0.3&amp;ixid=M3wxMjA3fDB8MHxwaG90by1wYWdlfHx8fGVufDB8fHx8fA%3D%3D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我決定舉辦一場校園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選拔賽，吸引更多有才華的學生參加。我親自設計宣傳海報，並在校園內外積極宣傳，還邀請了幾位知名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來擔任評審。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 u="sng">
                <a:solidFill>
                  <a:srgbClr val="000000"/>
                </a:solidFill>
                <a:uFillTx/>
                <a:latin typeface="Arial"/>
                <a:hlinkClick r:id="rId1"/>
              </a:rPr>
              <a:t>https://images.unsplash.com/photo-1665072204431-b3ba11bd6d06?q=80&amp;w=1769&amp;auto=format&amp;fit=crop&amp;ixlib=rb-4.0.3&amp;ixid=M3wxMjA3fDB8MHxwaG90by1wYWdlfHx8fGVufDB8fHx8fA%3D%3D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選拔賽吸引了大量學生參加，氣氛熱烈。我發現了幾位非常有潛力的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，並與其中一位達成了合作意向。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 u="sng">
                <a:solidFill>
                  <a:srgbClr val="000000"/>
                </a:solidFill>
                <a:uFillTx/>
                <a:latin typeface="Arial"/>
                <a:hlinkClick r:id="rId1"/>
              </a:rPr>
              <a:t>https://images.unsplash.com/photo-1592806088932-05058af0ad8d?q=80&amp;w=1935&amp;auto=format&amp;fit=crop&amp;ixlib=rb-4.0.3&amp;ixid=M3wxMjA3fDB8MHxwaG90by1wYWdlfHx8fGVufDB8fHx8fA%3D%3D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就在選拔賽結束後，我突然接到消息，選中的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因為家庭原因無法參加酒吧的開業活動。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 u="sng">
                <a:solidFill>
                  <a:srgbClr val="000000"/>
                </a:solidFill>
                <a:uFillTx/>
                <a:latin typeface="Arial"/>
                <a:ea typeface="Noto Sans TC"/>
                <a:hlinkClick r:id="rId1"/>
              </a:rPr>
              <a:t>https://images.unsplash.com/photo-1563551240-a47ee56c0253?q=80&amp;w=1771&amp;auto=format&amp;fit=crop&amp;ixlib=rb-4.0.3&amp;ixid=M3wxMjA3fDB8MHxwaG90by1wYWdlfHx8fGVufDB8fHx8fA%3D%3D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Noto Sans TC"/>
              </a:rPr>
              <a:t> 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  <a:ea typeface="Noto Sans TC"/>
              </a:rPr>
              <a:t>我並沒有放棄，決定親自去拜訪這位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Noto Sans TC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  <a:ea typeface="Noto Sans TC"/>
              </a:rPr>
              <a:t>的家庭，了解情況並提供幫助。最終，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Noto Sans TC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  <a:ea typeface="Noto Sans TC"/>
              </a:rPr>
              <a:t>的家庭問題得到解決，並且這位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Noto Sans TC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  <a:ea typeface="Noto Sans TC"/>
              </a:rPr>
              <a:t>也被我的誠意所感動，決定全力支持我的酒吧開業。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3360" cy="3426480"/>
          </a:xfrm>
          <a:prstGeom prst="rect">
            <a:avLst/>
          </a:prstGeom>
          <a:ln w="0">
            <a:noFill/>
          </a:ln>
        </p:spPr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880" cy="411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100" spc="-1" strike="noStrike" u="sng">
                <a:solidFill>
                  <a:srgbClr val="000000"/>
                </a:solidFill>
                <a:uFillTx/>
                <a:latin typeface="Arial"/>
                <a:hlinkClick r:id="rId1"/>
              </a:rPr>
              <a:t>https://images.unsplash.com/photo-1546484458-6904289cd4f0?q=80&amp;w=1771&amp;auto=format&amp;fit=crop&amp;ixlib=rb-4.0.3&amp;ixid=M3wxMjA3fDB8MHxwaG90by1wYWdlfHx8fGVufDB8fHx8fA%3D%3D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在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DJ</a:t>
            </a:r>
            <a:r>
              <a:rPr b="0" lang="zh-TW" sz="1100" spc="-1" strike="noStrike">
                <a:solidFill>
                  <a:srgbClr val="000000"/>
                </a:solidFill>
                <a:latin typeface="Arial"/>
              </a:rPr>
              <a:t>的精彩表演下，我的海邊酒吧開業大獲成功，成為了當地最受歡迎的生活場所。我也因此結識了更多有才華的音樂人，為酒吧帶來了源源不斷的創意和活力。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79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EDBFA2B-B91B-40A8-8908-E14E457DCBA2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671EFFA2-2C83-4A97-8E52-03879B74E403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0979073-C64F-4584-AA9A-AE68DFC8BA3B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904563E-2D79-47D1-8EA4-496253BB541F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3"/>
          </p:nvPr>
        </p:nvSpPr>
        <p:spPr/>
        <p:txBody>
          <a:bodyPr/>
          <a:p>
            <a:fld id="{6F78A3C4-A3ED-4C59-AEA6-D028E7B106F0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F5CBE76-D467-4307-AF91-B82B9739141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83B498-F1D6-4748-BDC0-A08F2B446460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1B1663A-148A-4B8D-912B-84A0DA50602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FFEBBDD-D980-46A1-B524-1D3489CAF41E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A16FA9-D1AA-4703-9C83-12AC792DD88D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預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179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2F348F7-FE29-495D-86CF-D39D59EA336D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預設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179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0A6A02C-3EAD-4701-9142-DD0FE7D41499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預設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E009A2-21E5-4CFC-A4F8-FA3E8A5A6AF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65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76400" y="1152360"/>
            <a:ext cx="41565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9A90254-CB72-45B0-9FC1-689DFA212071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2748960" y="748800"/>
            <a:ext cx="3643560" cy="36435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" name="Google Shape;11;p2"/>
          <p:cNvSpPr/>
          <p:nvPr/>
        </p:nvSpPr>
        <p:spPr>
          <a:xfrm>
            <a:off x="2993040" y="992880"/>
            <a:ext cx="3155760" cy="3155760"/>
          </a:xfrm>
          <a:prstGeom prst="rect">
            <a:avLst/>
          </a:prstGeom>
          <a:noFill/>
          <a:ln w="28575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A045288-9008-499D-9E78-B0D4167E8623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3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4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sldNum" idx="10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0FC06A0-4B1D-4504-BEDA-49ABE2170A8A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Num" idx="11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2B80BD0-365C-46C7-936D-07D50B6FB6F3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12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75A512A-E50C-4CBE-A438-993A0DFD9605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39;p9"/>
          <p:cNvSpPr/>
          <p:nvPr/>
        </p:nvSpPr>
        <p:spPr>
          <a:xfrm>
            <a:off x="4572000" y="0"/>
            <a:ext cx="4569480" cy="51411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41" name="Google Shape;40;p9"/>
          <p:cNvCxnSpPr/>
          <p:nvPr/>
        </p:nvCxnSpPr>
        <p:spPr>
          <a:xfrm>
            <a:off x="5029560" y="4495320"/>
            <a:ext cx="470880" cy="2520"/>
          </a:xfrm>
          <a:prstGeom prst="straightConnector1">
            <a:avLst/>
          </a:prstGeom>
          <a:ln w="19050">
            <a:solidFill>
              <a:srgbClr val="ffffff"/>
            </a:solidFill>
            <a:round/>
          </a:ln>
        </p:spPr>
      </p:cxnSp>
      <p:sp>
        <p:nvSpPr>
          <p:cNvPr id="42" name="PlaceHolder 1"/>
          <p:cNvSpPr>
            <a:spLocks noGrp="1"/>
          </p:cNvSpPr>
          <p:nvPr>
            <p:ph type="sldNum" idx="13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AC4088C-A33B-4D10-964A-5697E4A80065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ldNum" idx="14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A59C42B-39B2-459A-8FEA-17470F7B1959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9;p11"/>
          <p:cNvSpPr/>
          <p:nvPr/>
        </p:nvSpPr>
        <p:spPr>
          <a:xfrm>
            <a:off x="0" y="5045760"/>
            <a:ext cx="9141480" cy="95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7880" bIns="478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sldNum" idx="2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FFB74C1-6A26-4835-BAB2-6C1A72B77831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sldNum" idx="3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35E216A-FAC9-422E-9656-129B89F834F7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ldNum" idx="4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FFA33A3-7371-4512-825E-D1B32A03E16F}" type="slidenum">
              <a:rPr b="0" lang="en-US" sz="1000" spc="-1" strike="noStrike">
                <a:solidFill>
                  <a:schemeClr val="lt1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9;p4"/>
          <p:cNvSpPr/>
          <p:nvPr/>
        </p:nvSpPr>
        <p:spPr>
          <a:xfrm>
            <a:off x="0" y="5045760"/>
            <a:ext cx="9141480" cy="95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7880" bIns="478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sldNum" idx="5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336626C-B177-43AA-8DD3-18AE9DE71C11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zh-TW" sz="44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43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4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9;p4"/>
          <p:cNvSpPr/>
          <p:nvPr/>
        </p:nvSpPr>
        <p:spPr>
          <a:xfrm>
            <a:off x="0" y="5045760"/>
            <a:ext cx="9141480" cy="95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7880" bIns="478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179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sldNum" idx="6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BAC8B87-DE00-4B5F-9EAD-4A2EF465B144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9;p4"/>
          <p:cNvSpPr/>
          <p:nvPr/>
        </p:nvSpPr>
        <p:spPr>
          <a:xfrm>
            <a:off x="0" y="5045760"/>
            <a:ext cx="9141480" cy="95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7880" bIns="478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ldNum" idx="7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594A883-D63E-4EEC-BABE-03DD3820CFC6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9;p4"/>
          <p:cNvSpPr/>
          <p:nvPr/>
        </p:nvSpPr>
        <p:spPr>
          <a:xfrm>
            <a:off x="0" y="5045760"/>
            <a:ext cx="9141480" cy="95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7880" bIns="478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" name="PlaceHolder 1"/>
          <p:cNvSpPr>
            <a:spLocks noGrp="1"/>
          </p:cNvSpPr>
          <p:nvPr>
            <p:ph type="sldNum" idx="8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8665D14-2BC2-4859-BD29-DD787B0FA40E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11760" y="298440"/>
            <a:ext cx="8517960" cy="810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請按這裡編輯題名文字格式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65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6760" y="1152360"/>
            <a:ext cx="4156560" cy="34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999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請按這裡編輯大綱文字格式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第二個大綱層次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第三個大綱層次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第四個大綱層次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第五個大綱層次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第六個大綱層次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1800" spc="-1" strike="noStrike">
                <a:solidFill>
                  <a:srgbClr val="000000"/>
                </a:solidFill>
                <a:latin typeface="Arial"/>
              </a:rPr>
              <a:t>第七個大綱層次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sldNum" idx="9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dk2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15FFE52-3CE5-44FF-B966-99CF563DC07B}" type="slidenum">
              <a:rPr b="0" lang="en-US" sz="1000" spc="-1" strike="noStrike">
                <a:solidFill>
                  <a:schemeClr val="dk2"/>
                </a:solidFill>
                <a:latin typeface="Lato"/>
                <a:ea typeface="Lato"/>
              </a:rPr>
              <a:t>&lt;編號&gt;</a:t>
            </a:fld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096360" y="1627200"/>
            <a:ext cx="2948760" cy="158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lt1"/>
                </a:solidFill>
                <a:latin typeface="Lato"/>
                <a:ea typeface="Lato"/>
              </a:rPr>
              <a:t>HW03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176760" cy="648756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1.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目標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 flipH="1">
            <a:off x="1080" y="-2571840"/>
            <a:ext cx="9235080" cy="10285920"/>
          </a:xfrm>
          <a:prstGeom prst="rect">
            <a:avLst/>
          </a:prstGeom>
          <a:ln w="0">
            <a:noFill/>
          </a:ln>
        </p:spPr>
      </p:pic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2.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阻礙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261720" cy="5209560"/>
          </a:xfrm>
          <a:prstGeom prst="rect">
            <a:avLst/>
          </a:prstGeom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3.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努力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" descr=""/>
          <p:cNvPicPr/>
          <p:nvPr/>
        </p:nvPicPr>
        <p:blipFill>
          <a:blip r:embed="rId1">
            <a:lum contrast="-30000"/>
          </a:blip>
          <a:stretch/>
        </p:blipFill>
        <p:spPr>
          <a:xfrm>
            <a:off x="0" y="0"/>
            <a:ext cx="9183600" cy="6130080"/>
          </a:xfrm>
          <a:prstGeom prst="rect">
            <a:avLst/>
          </a:prstGeom>
          <a:ln w="0">
            <a:noFill/>
          </a:ln>
        </p:spPr>
      </p:pic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4.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結果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0" y="-2571840"/>
            <a:ext cx="9222480" cy="1028592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5.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意外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0" y="-516960"/>
            <a:ext cx="9183600" cy="6120360"/>
          </a:xfrm>
          <a:prstGeom prst="rect">
            <a:avLst/>
          </a:prstGeom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6.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轉彎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0" y="-549720"/>
            <a:ext cx="9160920" cy="6106320"/>
          </a:xfrm>
          <a:prstGeom prst="rect">
            <a:avLst/>
          </a:prstGeom>
          <a:ln w="0">
            <a:noFill/>
          </a:ln>
        </p:spPr>
      </p:pic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17960" cy="62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333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7. </a:t>
            </a:r>
            <a:r>
              <a:rPr b="1" lang="zh-TW" sz="3200" spc="-1" strike="noStrike">
                <a:solidFill>
                  <a:srgbClr val="ffffff"/>
                </a:solidFill>
                <a:latin typeface="Playfair Display"/>
                <a:ea typeface="Playfair Display"/>
              </a:rPr>
              <a:t>結局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Application>LibreOffice/24.2.6.2$Windows_X86_64 LibreOffice_project/ef66aa7e36a1bb8e65bfbc63aba53045a14d0871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zh-TW</dc:language>
  <cp:lastModifiedBy/>
  <dcterms:modified xsi:type="dcterms:W3CDTF">2024-10-23T17:54:49Z</dcterms:modified>
  <cp:revision>12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